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8" r:id="rId5"/>
    <p:sldId id="259" r:id="rId6"/>
    <p:sldId id="260" r:id="rId7"/>
    <p:sldId id="268" r:id="rId8"/>
    <p:sldId id="261" r:id="rId9"/>
    <p:sldId id="262" r:id="rId10"/>
    <p:sldId id="263" r:id="rId11"/>
    <p:sldId id="264" r:id="rId12"/>
    <p:sldId id="265" r:id="rId13"/>
    <p:sldId id="279" r:id="rId14"/>
    <p:sldId id="266" r:id="rId15"/>
    <p:sldId id="267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1544" autoAdjust="0"/>
    <p:restoredTop sz="94660"/>
  </p:normalViewPr>
  <p:slideViewPr>
    <p:cSldViewPr>
      <p:cViewPr varScale="1">
        <p:scale>
          <a:sx n="75" d="100"/>
          <a:sy n="75" d="100"/>
        </p:scale>
        <p:origin x="-178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B266C-E34C-4D95-BDD9-694680F30A78}" type="datetimeFigureOut">
              <a:rPr lang="fr-FR" smtClean="0"/>
              <a:t>08/10/2020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9250B-2678-4551-870B-B4250F1662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847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B266C-E34C-4D95-BDD9-694680F30A78}" type="datetimeFigureOut">
              <a:rPr lang="fr-FR" smtClean="0"/>
              <a:t>08/10/2020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9250B-2678-4551-870B-B4250F1662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59162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B266C-E34C-4D95-BDD9-694680F30A78}" type="datetimeFigureOut">
              <a:rPr lang="fr-FR" smtClean="0"/>
              <a:t>08/10/2020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9250B-2678-4551-870B-B4250F1662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55743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B266C-E34C-4D95-BDD9-694680F30A78}" type="datetimeFigureOut">
              <a:rPr lang="fr-FR" smtClean="0"/>
              <a:t>08/10/2020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9250B-2678-4551-870B-B4250F1662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4662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B266C-E34C-4D95-BDD9-694680F30A78}" type="datetimeFigureOut">
              <a:rPr lang="fr-FR" smtClean="0"/>
              <a:t>08/10/2020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9250B-2678-4551-870B-B4250F1662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7009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B266C-E34C-4D95-BDD9-694680F30A78}" type="datetimeFigureOut">
              <a:rPr lang="fr-FR" smtClean="0"/>
              <a:t>08/10/2020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9250B-2678-4551-870B-B4250F1662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0372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B266C-E34C-4D95-BDD9-694680F30A78}" type="datetimeFigureOut">
              <a:rPr lang="fr-FR" smtClean="0"/>
              <a:t>08/10/2020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9250B-2678-4551-870B-B4250F1662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0660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B266C-E34C-4D95-BDD9-694680F30A78}" type="datetimeFigureOut">
              <a:rPr lang="fr-FR" smtClean="0"/>
              <a:t>08/10/2020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9250B-2678-4551-870B-B4250F1662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7532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B266C-E34C-4D95-BDD9-694680F30A78}" type="datetimeFigureOut">
              <a:rPr lang="fr-FR" smtClean="0"/>
              <a:t>08/10/2020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9250B-2678-4551-870B-B4250F1662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3136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B266C-E34C-4D95-BDD9-694680F30A78}" type="datetimeFigureOut">
              <a:rPr lang="fr-FR" smtClean="0"/>
              <a:t>08/10/2020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9250B-2678-4551-870B-B4250F1662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918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B266C-E34C-4D95-BDD9-694680F30A78}" type="datetimeFigureOut">
              <a:rPr lang="fr-FR" smtClean="0"/>
              <a:t>08/10/2020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9250B-2678-4551-870B-B4250F1662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04225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B266C-E34C-4D95-BDD9-694680F30A78}" type="datetimeFigureOut">
              <a:rPr lang="fr-FR" smtClean="0"/>
              <a:t>08/10/2020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29250B-2678-4551-870B-B4250F1662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9286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9.png"/><Relationship Id="rId5" Type="http://schemas.openxmlformats.org/officeDocument/2006/relationships/image" Target="../media/image1.png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image" Target="../media/image9.png"/><Relationship Id="rId5" Type="http://schemas.openxmlformats.org/officeDocument/2006/relationships/image" Target="../media/image11.gif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3568" y="1412776"/>
            <a:ext cx="7772400" cy="1470025"/>
          </a:xfrm>
        </p:spPr>
        <p:txBody>
          <a:bodyPr>
            <a:normAutofit/>
          </a:bodyPr>
          <a:lstStyle/>
          <a:p>
            <a:r>
              <a:rPr lang="fr-FR" sz="6600" dirty="0" smtClean="0"/>
              <a:t>JITSI </a:t>
            </a:r>
            <a:r>
              <a:rPr lang="fr-FR" sz="6600" dirty="0" err="1" smtClean="0"/>
              <a:t>Meet</a:t>
            </a:r>
            <a:endParaRPr lang="fr-FR" sz="6600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2996952"/>
            <a:ext cx="2520280" cy="3561103"/>
          </a:xfrm>
          <a:prstGeom prst="rect">
            <a:avLst/>
          </a:prstGeom>
        </p:spPr>
      </p:pic>
      <p:pic>
        <p:nvPicPr>
          <p:cNvPr id="5" name="generique-2001-lodyssee-de-lespace-de-stanley-kubrick-1968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726216" y="155679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725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88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Présentation JITSI </a:t>
            </a:r>
            <a:r>
              <a:rPr lang="fr-FR" dirty="0" err="1" smtClean="0"/>
              <a:t>Meet</a:t>
            </a: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701008"/>
          </a:xfrm>
        </p:spPr>
        <p:txBody>
          <a:bodyPr/>
          <a:lstStyle/>
          <a:p>
            <a:pPr marL="0" indent="0" algn="ctr">
              <a:buNone/>
            </a:pPr>
            <a:r>
              <a:rPr lang="fr-FR" sz="4000" dirty="0" smtClean="0">
                <a:solidFill>
                  <a:schemeClr val="accent6">
                    <a:lumMod val="75000"/>
                  </a:schemeClr>
                </a:solidFill>
              </a:rPr>
              <a:t>A quoi sert JITSI ?</a:t>
            </a:r>
          </a:p>
          <a:p>
            <a:pPr marL="0" indent="0">
              <a:buNone/>
              <a:tabLst>
                <a:tab pos="1077913" algn="l"/>
              </a:tabLst>
            </a:pPr>
            <a:endParaRPr lang="fr-FR" dirty="0"/>
          </a:p>
          <a:p>
            <a:pPr marL="0" indent="0">
              <a:buNone/>
              <a:tabLst>
                <a:tab pos="1077913" algn="l"/>
              </a:tabLst>
            </a:pPr>
            <a:r>
              <a:rPr lang="fr-FR" dirty="0" smtClean="0"/>
              <a:t>JITSI </a:t>
            </a:r>
            <a:r>
              <a:rPr lang="fr-FR" dirty="0"/>
              <a:t>est une application </a:t>
            </a:r>
            <a:r>
              <a:rPr lang="fr-FR" sz="4000" i="1" u="sng" dirty="0" smtClean="0"/>
              <a:t>libre</a:t>
            </a:r>
            <a:r>
              <a:rPr lang="fr-FR" dirty="0"/>
              <a:t> et </a:t>
            </a:r>
            <a:r>
              <a:rPr lang="fr-FR" sz="4000" i="1" u="sng" dirty="0" smtClean="0"/>
              <a:t>gratuite</a:t>
            </a:r>
            <a:r>
              <a:rPr lang="fr-FR" sz="4000" dirty="0" smtClean="0"/>
              <a:t> </a:t>
            </a:r>
            <a:r>
              <a:rPr lang="fr-FR" dirty="0" smtClean="0"/>
              <a:t>:</a:t>
            </a:r>
          </a:p>
          <a:p>
            <a:pPr marL="0" indent="0">
              <a:buNone/>
              <a:tabLst>
                <a:tab pos="1077913" algn="l"/>
              </a:tabLst>
            </a:pPr>
            <a:endParaRPr lang="fr-FR" sz="1000" dirty="0" smtClean="0"/>
          </a:p>
          <a:p>
            <a:pPr>
              <a:tabLst>
                <a:tab pos="1077913" algn="l"/>
              </a:tabLst>
            </a:pPr>
            <a:r>
              <a:rPr lang="fr-FR" dirty="0" smtClean="0"/>
              <a:t>de </a:t>
            </a:r>
            <a:r>
              <a:rPr lang="fr-FR" dirty="0"/>
              <a:t>messagerie </a:t>
            </a:r>
            <a:r>
              <a:rPr lang="fr-FR" dirty="0" smtClean="0"/>
              <a:t>instantanée (Chat)</a:t>
            </a:r>
          </a:p>
          <a:p>
            <a:pPr>
              <a:tabLst>
                <a:tab pos="1077913" algn="l"/>
              </a:tabLst>
            </a:pPr>
            <a:r>
              <a:rPr lang="fr-FR" dirty="0"/>
              <a:t>d</a:t>
            </a:r>
            <a:r>
              <a:rPr lang="fr-FR" dirty="0" smtClean="0"/>
              <a:t>e visioconférence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4712" y="-27384"/>
            <a:ext cx="1461602" cy="2065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71602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412976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fr-FR" sz="4000" dirty="0">
                <a:solidFill>
                  <a:schemeClr val="accent6">
                    <a:lumMod val="75000"/>
                  </a:schemeClr>
                </a:solidFill>
              </a:rPr>
              <a:t>Quelles sont les autres applications ?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dirty="0" smtClean="0"/>
              <a:t>Skype (Application à installer)</a:t>
            </a:r>
          </a:p>
          <a:p>
            <a:r>
              <a:rPr lang="fr-FR" dirty="0" smtClean="0"/>
              <a:t>WhatsApp (limité à 7 participants)</a:t>
            </a:r>
          </a:p>
          <a:p>
            <a:r>
              <a:rPr lang="fr-FR" dirty="0" smtClean="0"/>
              <a:t>Zoom (limité à 40mn)</a:t>
            </a:r>
          </a:p>
          <a:p>
            <a:r>
              <a:rPr lang="fr-FR" dirty="0" smtClean="0"/>
              <a:t>Google (attention à vos données personnelles)</a:t>
            </a:r>
            <a:endParaRPr lang="fr-FR" dirty="0"/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Présentation JITSI </a:t>
            </a:r>
            <a:r>
              <a:rPr lang="fr-FR" dirty="0" err="1" smtClean="0"/>
              <a:t>Meet</a:t>
            </a:r>
            <a:r>
              <a:rPr lang="fr-FR" dirty="0" smtClean="0"/>
              <a:t> </a:t>
            </a:r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4712" y="-27384"/>
            <a:ext cx="1461602" cy="2065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2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9309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000" dirty="0" smtClean="0">
                <a:solidFill>
                  <a:schemeClr val="accent6">
                    <a:lumMod val="75000"/>
                  </a:schemeClr>
                </a:solidFill>
              </a:rPr>
              <a:t>Les Avantages de JITSI</a:t>
            </a:r>
            <a:endParaRPr lang="fr-FR" sz="4000" dirty="0">
              <a:solidFill>
                <a:schemeClr val="accent6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fr-FR" dirty="0"/>
          </a:p>
          <a:p>
            <a:r>
              <a:rPr lang="fr-FR" dirty="0" smtClean="0"/>
              <a:t>Libre (open source)</a:t>
            </a:r>
          </a:p>
          <a:p>
            <a:r>
              <a:rPr lang="fr-FR" dirty="0" smtClean="0"/>
              <a:t>Gratuit</a:t>
            </a:r>
          </a:p>
          <a:p>
            <a:r>
              <a:rPr lang="fr-FR" dirty="0" smtClean="0"/>
              <a:t>Rien à installer</a:t>
            </a:r>
          </a:p>
          <a:p>
            <a:r>
              <a:rPr lang="fr-FR" dirty="0" smtClean="0"/>
              <a:t>Pas de limite de participants</a:t>
            </a:r>
          </a:p>
          <a:p>
            <a:r>
              <a:rPr lang="fr-FR" dirty="0" smtClean="0"/>
              <a:t>Pas de limite de temps</a:t>
            </a:r>
            <a:endParaRPr lang="fr-FR" dirty="0"/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Présentation JITSI </a:t>
            </a:r>
            <a:r>
              <a:rPr lang="fr-FR" dirty="0" err="1" smtClean="0"/>
              <a:t>Meet</a:t>
            </a:r>
            <a:r>
              <a:rPr lang="fr-FR" dirty="0" smtClean="0"/>
              <a:t> </a:t>
            </a:r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4712" y="-27384"/>
            <a:ext cx="1461602" cy="2065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400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2972792"/>
            <a:ext cx="8229600" cy="2304256"/>
          </a:xfrm>
        </p:spPr>
        <p:txBody>
          <a:bodyPr/>
          <a:lstStyle/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  <a:tabLst>
                <a:tab pos="3767138" algn="l"/>
              </a:tabLst>
            </a:pPr>
            <a:r>
              <a:rPr lang="fr-FR" dirty="0" smtClean="0"/>
              <a:t>	ou</a:t>
            </a:r>
          </a:p>
          <a:p>
            <a:pPr marL="0" indent="0">
              <a:buNone/>
              <a:tabLst>
                <a:tab pos="3767138" algn="l"/>
              </a:tabLst>
            </a:pPr>
            <a:endParaRPr lang="fr-FR" dirty="0"/>
          </a:p>
          <a:p>
            <a:pPr marL="0" indent="0">
              <a:buNone/>
              <a:tabLst>
                <a:tab pos="3767138" algn="l"/>
              </a:tabLst>
            </a:pPr>
            <a:endParaRPr lang="fr-FR" dirty="0" smtClean="0"/>
          </a:p>
          <a:p>
            <a:pPr marL="0" indent="0">
              <a:buNone/>
              <a:tabLst>
                <a:tab pos="3767138" algn="l"/>
              </a:tabLst>
            </a:pPr>
            <a:endParaRPr lang="fr-FR" dirty="0"/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Présentation JITSI </a:t>
            </a:r>
            <a:r>
              <a:rPr lang="fr-FR" dirty="0" err="1" smtClean="0"/>
              <a:t>Meet</a:t>
            </a:r>
            <a:r>
              <a:rPr lang="fr-FR" dirty="0" smtClean="0"/>
              <a:t> </a:t>
            </a:r>
            <a:endParaRPr lang="fr-FR" dirty="0"/>
          </a:p>
        </p:txBody>
      </p:sp>
      <p:pic>
        <p:nvPicPr>
          <p:cNvPr id="1026" name="Picture 2" descr="C:\Users\Maman\AppData\Local\Microsoft\Windows\INetCache\IE\ZVHER7UO\DELL_OPTIPLEX_790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924944"/>
            <a:ext cx="2232248" cy="1674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Maman\AppData\Local\Microsoft\Windows\INetCache\IE\9NHY174A\img_2239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972792"/>
            <a:ext cx="2440460" cy="1626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4712" y="-27384"/>
            <a:ext cx="1461602" cy="2065213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3059832" y="1496978"/>
            <a:ext cx="30243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chemeClr val="accent6">
                    <a:lumMod val="75000"/>
                  </a:schemeClr>
                </a:solidFill>
              </a:rPr>
              <a:t>Que faut-il ?</a:t>
            </a:r>
          </a:p>
        </p:txBody>
      </p:sp>
    </p:spTree>
    <p:extLst>
      <p:ext uri="{BB962C8B-B14F-4D97-AF65-F5344CB8AC3E}">
        <p14:creationId xmlns:p14="http://schemas.microsoft.com/office/powerpoint/2010/main" val="253374358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3284984"/>
            <a:ext cx="8229600" cy="3024336"/>
          </a:xfrm>
        </p:spPr>
        <p:txBody>
          <a:bodyPr/>
          <a:lstStyle/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Présentation JITSI </a:t>
            </a:r>
            <a:r>
              <a:rPr lang="fr-FR" dirty="0" err="1" smtClean="0"/>
              <a:t>Meet</a:t>
            </a:r>
            <a:r>
              <a:rPr lang="fr-FR" dirty="0" smtClean="0"/>
              <a:t> </a:t>
            </a:r>
            <a:endParaRPr lang="fr-FR" dirty="0"/>
          </a:p>
        </p:txBody>
      </p:sp>
      <p:pic>
        <p:nvPicPr>
          <p:cNvPr id="2052" name="Picture 4" descr="C:\Users\Maman\AppData\Local\Microsoft\Windows\INetCache\IE\H33YBF83\Imagen1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708919"/>
            <a:ext cx="3043014" cy="2651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4712" y="-27384"/>
            <a:ext cx="1461602" cy="206521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059832" y="1496978"/>
            <a:ext cx="30243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chemeClr val="accent6">
                    <a:lumMod val="75000"/>
                  </a:schemeClr>
                </a:solidFill>
              </a:rPr>
              <a:t>Que faut-il ?</a:t>
            </a:r>
          </a:p>
        </p:txBody>
      </p:sp>
    </p:spTree>
    <p:extLst>
      <p:ext uri="{BB962C8B-B14F-4D97-AF65-F5344CB8AC3E}">
        <p14:creationId xmlns:p14="http://schemas.microsoft.com/office/powerpoint/2010/main" val="2393731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Présentation JITSI </a:t>
            </a:r>
            <a:r>
              <a:rPr lang="fr-FR" dirty="0" err="1" smtClean="0"/>
              <a:t>Meet</a:t>
            </a: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3059832" y="1496978"/>
            <a:ext cx="30243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chemeClr val="accent6">
                    <a:lumMod val="75000"/>
                  </a:schemeClr>
                </a:solidFill>
              </a:rPr>
              <a:t>Que faut-il ?</a:t>
            </a:r>
          </a:p>
        </p:txBody>
      </p:sp>
      <p:pic>
        <p:nvPicPr>
          <p:cNvPr id="1026" name="Picture 2" descr="C:\Users\Maman\AppData\Local\Microsoft\Windows\INetCache\IE\ZVHER7UO\logos-navigateurs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7784" y="2420888"/>
            <a:ext cx="6668431" cy="1724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4712" y="-27384"/>
            <a:ext cx="1461602" cy="2065213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3059832" y="4596742"/>
            <a:ext cx="4896544" cy="707886"/>
          </a:xfrm>
          <a:prstGeom prst="rect">
            <a:avLst/>
          </a:prstGeom>
          <a:noFill/>
          <a:ln w="19050">
            <a:solidFill>
              <a:srgbClr val="FF0000"/>
            </a:solidFill>
            <a:prstDash val="solid"/>
          </a:ln>
        </p:spPr>
        <p:txBody>
          <a:bodyPr wrap="square" rtlCol="0">
            <a:spAutoFit/>
          </a:bodyPr>
          <a:lstStyle/>
          <a:p>
            <a:r>
              <a:rPr lang="fr-FR" sz="4000" dirty="0" smtClean="0">
                <a:solidFill>
                  <a:schemeClr val="accent4">
                    <a:lumMod val="75000"/>
                  </a:schemeClr>
                </a:solidFill>
              </a:rPr>
              <a:t>De préférence Chrome</a:t>
            </a:r>
            <a:endParaRPr lang="fr-FR" sz="4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Flèche vers le haut 2"/>
          <p:cNvSpPr/>
          <p:nvPr/>
        </p:nvSpPr>
        <p:spPr>
          <a:xfrm>
            <a:off x="5220072" y="4060952"/>
            <a:ext cx="504056" cy="520176"/>
          </a:xfrm>
          <a:prstGeom prst="up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/>
          <p:cNvSpPr txBox="1"/>
          <p:nvPr/>
        </p:nvSpPr>
        <p:spPr>
          <a:xfrm>
            <a:off x="755576" y="5402036"/>
            <a:ext cx="2808313" cy="707886"/>
          </a:xfrm>
          <a:prstGeom prst="rect">
            <a:avLst/>
          </a:prstGeom>
          <a:noFill/>
          <a:ln w="19050">
            <a:solidFill>
              <a:srgbClr val="FF0000"/>
            </a:solidFill>
            <a:prstDash val="solid"/>
          </a:ln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chemeClr val="accent4">
                    <a:lumMod val="75000"/>
                  </a:schemeClr>
                </a:solidFill>
              </a:rPr>
              <a:t>o</a:t>
            </a:r>
            <a:r>
              <a:rPr lang="fr-FR" sz="4000" dirty="0" smtClean="0">
                <a:solidFill>
                  <a:schemeClr val="accent4">
                    <a:lumMod val="75000"/>
                  </a:schemeClr>
                </a:solidFill>
              </a:rPr>
              <a:t>u Mozilla</a:t>
            </a:r>
            <a:endParaRPr lang="fr-FR" sz="4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0" name="Flèche vers le haut 9"/>
          <p:cNvSpPr/>
          <p:nvPr/>
        </p:nvSpPr>
        <p:spPr>
          <a:xfrm>
            <a:off x="1907704" y="4110094"/>
            <a:ext cx="504056" cy="1291942"/>
          </a:xfrm>
          <a:prstGeom prst="up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5734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9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Présentation JITSI </a:t>
            </a:r>
            <a:r>
              <a:rPr lang="fr-FR" dirty="0" err="1" smtClean="0"/>
              <a:t>Meet</a:t>
            </a:r>
            <a:r>
              <a:rPr lang="fr-FR" dirty="0" smtClean="0"/>
              <a:t> </a:t>
            </a:r>
            <a:endParaRPr lang="fr-FR" dirty="0"/>
          </a:p>
        </p:txBody>
      </p:sp>
      <p:pic>
        <p:nvPicPr>
          <p:cNvPr id="3074" name="Picture 2" descr="C:\Users\Maman\AppData\Local\Microsoft\Windows\INetCache\IE\ZVHER7UO\web_camera_PNG7982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757562"/>
            <a:ext cx="2735906" cy="314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4712" y="-27384"/>
            <a:ext cx="1461602" cy="206521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059832" y="1496978"/>
            <a:ext cx="30243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chemeClr val="accent6">
                    <a:lumMod val="75000"/>
                  </a:schemeClr>
                </a:solidFill>
              </a:rPr>
              <a:t>Que faut-il ?</a:t>
            </a:r>
          </a:p>
        </p:txBody>
      </p:sp>
    </p:spTree>
    <p:extLst>
      <p:ext uri="{BB962C8B-B14F-4D97-AF65-F5344CB8AC3E}">
        <p14:creationId xmlns:p14="http://schemas.microsoft.com/office/powerpoint/2010/main" val="83412346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3633267"/>
          </a:xfrm>
        </p:spPr>
        <p:txBody>
          <a:bodyPr/>
          <a:lstStyle/>
          <a:p>
            <a:pPr marL="0" indent="0" algn="ctr">
              <a:buNone/>
            </a:pPr>
            <a:endParaRPr lang="fr-FR" dirty="0">
              <a:solidFill>
                <a:schemeClr val="accent6">
                  <a:lumMod val="75000"/>
                </a:schemeClr>
              </a:solidFill>
            </a:endParaRPr>
          </a:p>
          <a:p>
            <a:pPr marL="0" indent="0" algn="ctr">
              <a:buNone/>
            </a:pPr>
            <a:endParaRPr lang="fr-FR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Présentation JITSI </a:t>
            </a:r>
            <a:r>
              <a:rPr lang="fr-FR" dirty="0" err="1" smtClean="0"/>
              <a:t>Meet</a:t>
            </a:r>
            <a:r>
              <a:rPr lang="fr-FR" dirty="0" smtClean="0"/>
              <a:t> </a:t>
            </a:r>
            <a:endParaRPr lang="fr-FR" dirty="0"/>
          </a:p>
        </p:txBody>
      </p:sp>
      <p:pic>
        <p:nvPicPr>
          <p:cNvPr id="4098" name="Picture 2" descr="C:\Users\Maman\AppData\Local\Microsoft\Windows\INetCache\IE\9NHY174A\Shure_mikrofon_55S[1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797037"/>
            <a:ext cx="2620888" cy="3195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4712" y="-27384"/>
            <a:ext cx="1461602" cy="206521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059832" y="1496978"/>
            <a:ext cx="30243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chemeClr val="accent6">
                    <a:lumMod val="75000"/>
                  </a:schemeClr>
                </a:solidFill>
              </a:rPr>
              <a:t>Que faut-il ?</a:t>
            </a:r>
          </a:p>
        </p:txBody>
      </p:sp>
      <p:pic>
        <p:nvPicPr>
          <p:cNvPr id="2" name="Ronflement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260632" y="34036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880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6523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Présentation JITSI </a:t>
            </a:r>
            <a:r>
              <a:rPr lang="fr-FR" dirty="0" err="1" smtClean="0"/>
              <a:t>Meet</a:t>
            </a:r>
            <a:r>
              <a:rPr lang="fr-FR" dirty="0" smtClean="0"/>
              <a:t> </a:t>
            </a:r>
            <a:endParaRPr lang="fr-FR" dirty="0"/>
          </a:p>
        </p:txBody>
      </p:sp>
      <p:pic>
        <p:nvPicPr>
          <p:cNvPr id="5122" name="Picture 2" descr="C:\Users\Maman\AppData\Local\Microsoft\Windows\INetCache\IE\ZVHER7UO\loudspeaker-48534_960_720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420887"/>
            <a:ext cx="4150420" cy="3684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4712" y="-27384"/>
            <a:ext cx="1461602" cy="206521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059832" y="1496978"/>
            <a:ext cx="30243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chemeClr val="accent6">
                    <a:lumMod val="75000"/>
                  </a:schemeClr>
                </a:solidFill>
              </a:rPr>
              <a:t>Que faut-il ?</a:t>
            </a:r>
          </a:p>
        </p:txBody>
      </p:sp>
      <p:pic>
        <p:nvPicPr>
          <p:cNvPr id="2" name="Grillon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00592" y="2819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99387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676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348498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fr-FR" dirty="0" smtClean="0"/>
              <a:t>Il faut :</a:t>
            </a:r>
          </a:p>
          <a:p>
            <a:r>
              <a:rPr lang="fr-FR" dirty="0" smtClean="0"/>
              <a:t>Un ordinateur fixe ou portable</a:t>
            </a:r>
          </a:p>
          <a:p>
            <a:r>
              <a:rPr lang="fr-FR" dirty="0" smtClean="0"/>
              <a:t>Un réseau de qualité</a:t>
            </a:r>
          </a:p>
          <a:p>
            <a:r>
              <a:rPr lang="fr-FR" dirty="0" smtClean="0"/>
              <a:t>Un navigateur (de préférence Chrome ou Mozilla)</a:t>
            </a:r>
          </a:p>
          <a:p>
            <a:r>
              <a:rPr lang="fr-FR" dirty="0" smtClean="0"/>
              <a:t>Une webcam</a:t>
            </a:r>
          </a:p>
          <a:p>
            <a:r>
              <a:rPr lang="fr-FR" dirty="0" smtClean="0"/>
              <a:t>Un micro</a:t>
            </a:r>
          </a:p>
          <a:p>
            <a:r>
              <a:rPr lang="fr-FR" dirty="0" smtClean="0"/>
              <a:t>Des Hauts Parleurs</a:t>
            </a:r>
            <a:endParaRPr lang="fr-FR" dirty="0"/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Présentation JITSI </a:t>
            </a:r>
            <a:r>
              <a:rPr lang="fr-FR" dirty="0" err="1" smtClean="0"/>
              <a:t>Meet</a:t>
            </a:r>
            <a:r>
              <a:rPr lang="fr-FR" dirty="0" smtClean="0"/>
              <a:t> </a:t>
            </a:r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4712" y="-27384"/>
            <a:ext cx="1461602" cy="206521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059832" y="1496978"/>
            <a:ext cx="30243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 smtClean="0">
                <a:solidFill>
                  <a:schemeClr val="accent6">
                    <a:lumMod val="75000"/>
                  </a:schemeClr>
                </a:solidFill>
              </a:rPr>
              <a:t>En résumé</a:t>
            </a:r>
            <a:endParaRPr lang="fr-FR" sz="40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782491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2996952"/>
            <a:ext cx="8229600" cy="233285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dirty="0" smtClean="0"/>
              <a:t>Un </a:t>
            </a:r>
            <a:r>
              <a:rPr lang="fr-FR" i="1" u="sng" dirty="0" smtClean="0"/>
              <a:t>ordinateur portable</a:t>
            </a:r>
            <a:r>
              <a:rPr lang="fr-FR" dirty="0" smtClean="0"/>
              <a:t> est déjà équipé :</a:t>
            </a:r>
          </a:p>
          <a:p>
            <a:r>
              <a:rPr lang="fr-FR" dirty="0" smtClean="0"/>
              <a:t>D’une webcam</a:t>
            </a:r>
          </a:p>
          <a:p>
            <a:r>
              <a:rPr lang="fr-FR" dirty="0" smtClean="0"/>
              <a:t>D’un micro</a:t>
            </a:r>
          </a:p>
          <a:p>
            <a:r>
              <a:rPr lang="fr-FR" dirty="0" smtClean="0"/>
              <a:t>De Hauts Parleurs</a:t>
            </a:r>
            <a:endParaRPr lang="fr-FR" dirty="0"/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Présentation JITSI </a:t>
            </a:r>
            <a:r>
              <a:rPr lang="fr-FR" dirty="0" err="1" smtClean="0"/>
              <a:t>Meet</a:t>
            </a:r>
            <a:r>
              <a:rPr lang="fr-FR" dirty="0" smtClean="0"/>
              <a:t> </a:t>
            </a:r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4712" y="-27384"/>
            <a:ext cx="1461602" cy="206521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059832" y="1496978"/>
            <a:ext cx="30243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 smtClean="0">
                <a:solidFill>
                  <a:schemeClr val="accent6">
                    <a:lumMod val="75000"/>
                  </a:schemeClr>
                </a:solidFill>
              </a:rPr>
              <a:t>Noter que :</a:t>
            </a:r>
            <a:endParaRPr lang="fr-FR" sz="40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7871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2996952"/>
            <a:ext cx="8229600" cy="14401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 smtClean="0"/>
              <a:t>L’</a:t>
            </a:r>
            <a:r>
              <a:rPr lang="fr-FR" i="1" u="sng" dirty="0"/>
              <a:t>écran</a:t>
            </a:r>
            <a:r>
              <a:rPr lang="fr-FR" dirty="0" smtClean="0"/>
              <a:t> d’un </a:t>
            </a:r>
            <a:r>
              <a:rPr lang="fr-FR" i="1" u="sng" dirty="0" smtClean="0"/>
              <a:t>ordinateur fixe </a:t>
            </a:r>
            <a:r>
              <a:rPr lang="fr-FR" dirty="0" smtClean="0"/>
              <a:t>est déjà équipé :</a:t>
            </a:r>
          </a:p>
          <a:p>
            <a:r>
              <a:rPr lang="fr-FR" dirty="0" smtClean="0"/>
              <a:t>De Hauts Parleurs</a:t>
            </a:r>
            <a:endParaRPr lang="fr-FR" dirty="0"/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Présentation JITSI </a:t>
            </a:r>
            <a:r>
              <a:rPr lang="fr-FR" dirty="0" err="1" smtClean="0"/>
              <a:t>Meet</a:t>
            </a:r>
            <a:r>
              <a:rPr lang="fr-FR" dirty="0" smtClean="0"/>
              <a:t> </a:t>
            </a:r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4712" y="-27384"/>
            <a:ext cx="1461602" cy="206521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059832" y="1496978"/>
            <a:ext cx="30243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 smtClean="0">
                <a:solidFill>
                  <a:schemeClr val="accent6">
                    <a:lumMod val="75000"/>
                  </a:schemeClr>
                </a:solidFill>
              </a:rPr>
              <a:t>Noter que :</a:t>
            </a:r>
            <a:endParaRPr lang="fr-FR" sz="40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188366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Présentation JITSI </a:t>
            </a:r>
            <a:r>
              <a:rPr lang="fr-FR" dirty="0" err="1" smtClean="0"/>
              <a:t>Meet</a:t>
            </a: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3356992"/>
            <a:ext cx="8229600" cy="1180728"/>
          </a:xfrm>
        </p:spPr>
        <p:txBody>
          <a:bodyPr/>
          <a:lstStyle/>
          <a:p>
            <a:pPr marL="0" indent="0">
              <a:buNone/>
            </a:pPr>
            <a:r>
              <a:rPr lang="fr-FR" dirty="0" smtClean="0"/>
              <a:t>Une Webcam autonome est équipée :</a:t>
            </a:r>
          </a:p>
          <a:p>
            <a:r>
              <a:rPr lang="fr-FR" dirty="0" smtClean="0"/>
              <a:t>D’un micro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4712" y="-27384"/>
            <a:ext cx="1461602" cy="2065213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3059832" y="1496978"/>
            <a:ext cx="30243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 smtClean="0">
                <a:solidFill>
                  <a:schemeClr val="accent6">
                    <a:lumMod val="75000"/>
                  </a:schemeClr>
                </a:solidFill>
              </a:rPr>
              <a:t>Noter que :</a:t>
            </a:r>
            <a:endParaRPr lang="fr-FR" sz="40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4735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Présentation JITSI </a:t>
            </a:r>
            <a:r>
              <a:rPr lang="fr-FR" dirty="0" err="1" smtClean="0"/>
              <a:t>Meet</a:t>
            </a: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3068960"/>
            <a:ext cx="8229600" cy="2332856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fr-FR" dirty="0" smtClean="0"/>
              <a:t>Créer un salon</a:t>
            </a:r>
          </a:p>
          <a:p>
            <a:pPr marL="514350" indent="-514350">
              <a:buFont typeface="+mj-lt"/>
              <a:buAutoNum type="arabicPeriod"/>
            </a:pPr>
            <a:r>
              <a:rPr lang="fr-FR" dirty="0" smtClean="0"/>
              <a:t>Communiquer l’adresse du salon à vos amis</a:t>
            </a:r>
          </a:p>
          <a:p>
            <a:pPr marL="514350" indent="-514350">
              <a:buFont typeface="+mj-lt"/>
              <a:buAutoNum type="arabicPeriod"/>
            </a:pPr>
            <a:r>
              <a:rPr lang="fr-FR" dirty="0" smtClean="0"/>
              <a:t>Paramétrer JITSI (à la première utilisation)</a:t>
            </a:r>
          </a:p>
          <a:p>
            <a:pPr marL="514350" indent="-514350">
              <a:buFont typeface="+mj-lt"/>
              <a:buAutoNum type="arabicPeriod"/>
            </a:pPr>
            <a:r>
              <a:rPr lang="fr-FR" dirty="0" smtClean="0"/>
              <a:t>Fonctionnalités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4712" y="-27384"/>
            <a:ext cx="1461602" cy="2065213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1619672" y="1496978"/>
            <a:ext cx="6045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 smtClean="0">
                <a:solidFill>
                  <a:schemeClr val="accent6">
                    <a:lumMod val="75000"/>
                  </a:schemeClr>
                </a:solidFill>
              </a:rPr>
              <a:t>Les différentes étapes</a:t>
            </a:r>
            <a:endParaRPr lang="fr-FR" sz="40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9585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dirty="0" smtClean="0"/>
              <a:t>Présentation JITSI </a:t>
            </a:r>
            <a:r>
              <a:rPr lang="fr-FR" dirty="0" err="1" smtClean="0"/>
              <a:t>Meet</a:t>
            </a:r>
            <a:r>
              <a:rPr lang="fr-FR" dirty="0" smtClean="0"/>
              <a:t> </a:t>
            </a:r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4712" y="-27384"/>
            <a:ext cx="1461602" cy="206521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1599084" y="2856711"/>
            <a:ext cx="60450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0" dirty="0" smtClean="0">
                <a:solidFill>
                  <a:schemeClr val="accent6">
                    <a:lumMod val="75000"/>
                  </a:schemeClr>
                </a:solidFill>
              </a:rPr>
              <a:t>Exercice pratique</a:t>
            </a:r>
            <a:endParaRPr lang="fr-FR" sz="60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024879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dirty="0" smtClean="0"/>
              <a:t>Présentation JITSI </a:t>
            </a:r>
            <a:r>
              <a:rPr lang="fr-FR" dirty="0" err="1" smtClean="0"/>
              <a:t>Meet</a:t>
            </a:r>
            <a:r>
              <a:rPr lang="fr-FR" dirty="0" smtClean="0"/>
              <a:t> </a:t>
            </a:r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4712" y="-27384"/>
            <a:ext cx="1461602" cy="2065213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1619672" y="1496978"/>
            <a:ext cx="6045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 smtClean="0">
                <a:solidFill>
                  <a:schemeClr val="accent6">
                    <a:lumMod val="75000"/>
                  </a:schemeClr>
                </a:solidFill>
              </a:rPr>
              <a:t>Création d’un salon</a:t>
            </a:r>
            <a:endParaRPr lang="fr-FR" sz="4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Espace réservé du contenu 2"/>
          <p:cNvSpPr>
            <a:spLocks noGrp="1"/>
          </p:cNvSpPr>
          <p:nvPr>
            <p:ph idx="1"/>
          </p:nvPr>
        </p:nvSpPr>
        <p:spPr>
          <a:xfrm>
            <a:off x="395536" y="2492896"/>
            <a:ext cx="8229600" cy="3240360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fr-FR" dirty="0" smtClean="0"/>
              <a:t>Ouvrir Chrome</a:t>
            </a:r>
          </a:p>
          <a:p>
            <a:pPr marL="514350" indent="-514350">
              <a:buFont typeface="+mj-lt"/>
              <a:buAutoNum type="arabicPeriod"/>
            </a:pPr>
            <a:r>
              <a:rPr lang="fr-FR" dirty="0" smtClean="0"/>
              <a:t>Dans Google taper </a:t>
            </a:r>
            <a:r>
              <a:rPr lang="fr-FR" b="1" dirty="0" err="1" smtClean="0"/>
              <a:t>Jitsi</a:t>
            </a:r>
            <a:r>
              <a:rPr lang="fr-FR" b="1" dirty="0" smtClean="0"/>
              <a:t> </a:t>
            </a:r>
            <a:r>
              <a:rPr lang="fr-FR" b="1" dirty="0" err="1" smtClean="0"/>
              <a:t>meet</a:t>
            </a:r>
            <a:endParaRPr lang="fr-FR" b="1" dirty="0" smtClean="0"/>
          </a:p>
          <a:p>
            <a:pPr marL="514350" indent="-514350">
              <a:buFont typeface="+mj-lt"/>
              <a:buAutoNum type="arabicPeriod"/>
            </a:pPr>
            <a:r>
              <a:rPr lang="fr-FR" dirty="0" smtClean="0"/>
              <a:t>Cliquer sur le 1</a:t>
            </a:r>
            <a:r>
              <a:rPr lang="fr-FR" baseline="30000" dirty="0" smtClean="0"/>
              <a:t>er</a:t>
            </a:r>
            <a:r>
              <a:rPr lang="fr-FR" dirty="0"/>
              <a:t> </a:t>
            </a:r>
            <a:r>
              <a:rPr lang="fr-FR" dirty="0" smtClean="0"/>
              <a:t>lien</a:t>
            </a:r>
          </a:p>
          <a:p>
            <a:pPr marL="514350" indent="-514350">
              <a:buFont typeface="+mj-lt"/>
              <a:buAutoNum type="arabicPeriod"/>
            </a:pPr>
            <a:r>
              <a:rPr lang="fr-FR" dirty="0" smtClean="0"/>
              <a:t>Taper le nom de votre salon</a:t>
            </a:r>
          </a:p>
          <a:p>
            <a:pPr marL="514350" indent="-514350">
              <a:buFont typeface="+mj-lt"/>
              <a:buAutoNum type="arabicPeriod"/>
            </a:pPr>
            <a:r>
              <a:rPr lang="fr-FR" dirty="0" smtClean="0"/>
              <a:t>Valider par </a:t>
            </a:r>
            <a:r>
              <a:rPr lang="fr-FR" dirty="0" smtClean="0"/>
              <a:t>Créer</a:t>
            </a:r>
          </a:p>
          <a:p>
            <a:pPr marL="514350" indent="-514350">
              <a:buFont typeface="+mj-lt"/>
              <a:buAutoNum type="arabicPeriod"/>
            </a:pPr>
            <a:r>
              <a:rPr lang="fr-FR" dirty="0" smtClean="0"/>
              <a:t>Rejoindre la réunion</a:t>
            </a:r>
          </a:p>
          <a:p>
            <a:pPr marL="514350" indent="-514350">
              <a:buFont typeface="+mj-lt"/>
              <a:buAutoNum type="arabicPeriod"/>
            </a:pPr>
            <a:r>
              <a:rPr lang="fr-FR" dirty="0" smtClean="0"/>
              <a:t>Autoriser l’accès à la Webcam et au micro</a:t>
            </a:r>
          </a:p>
          <a:p>
            <a:pPr marL="514350" indent="-514350">
              <a:buFont typeface="+mj-lt"/>
              <a:buAutoNum type="arabicPeriod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30326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dirty="0" smtClean="0"/>
              <a:t>Présentation JITSI </a:t>
            </a:r>
            <a:r>
              <a:rPr lang="fr-FR" dirty="0" err="1" smtClean="0"/>
              <a:t>Meet</a:t>
            </a:r>
            <a:r>
              <a:rPr lang="fr-FR" dirty="0" smtClean="0"/>
              <a:t> </a:t>
            </a:r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4712" y="-27384"/>
            <a:ext cx="1461602" cy="2065213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1619672" y="1496978"/>
            <a:ext cx="6045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 smtClean="0">
                <a:solidFill>
                  <a:schemeClr val="accent6">
                    <a:lumMod val="75000"/>
                  </a:schemeClr>
                </a:solidFill>
              </a:rPr>
              <a:t>Communiquer l’adresse</a:t>
            </a:r>
            <a:endParaRPr lang="fr-FR" sz="4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Espace réservé du contenu 2"/>
          <p:cNvSpPr>
            <a:spLocks noGrp="1"/>
          </p:cNvSpPr>
          <p:nvPr>
            <p:ph idx="1"/>
          </p:nvPr>
        </p:nvSpPr>
        <p:spPr>
          <a:xfrm>
            <a:off x="457200" y="3068960"/>
            <a:ext cx="8229600" cy="2332856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fr-FR" dirty="0" smtClean="0"/>
              <a:t>Sélectionner l’adresse dans la barre d’adresse </a:t>
            </a:r>
          </a:p>
          <a:p>
            <a:pPr marL="514350" indent="-514350">
              <a:buFont typeface="+mj-lt"/>
              <a:buAutoNum type="arabicPeriod"/>
            </a:pPr>
            <a:r>
              <a:rPr lang="fr-FR" dirty="0" smtClean="0"/>
              <a:t>Copier</a:t>
            </a:r>
          </a:p>
          <a:p>
            <a:pPr marL="514350" indent="-514350">
              <a:buFont typeface="+mj-lt"/>
              <a:buAutoNum type="arabicPeriod"/>
            </a:pPr>
            <a:r>
              <a:rPr lang="fr-FR" dirty="0" smtClean="0"/>
              <a:t>Coller l’adresse dans un mail</a:t>
            </a:r>
          </a:p>
          <a:p>
            <a:pPr marL="514350" indent="-514350">
              <a:buFont typeface="+mj-lt"/>
              <a:buAutoNum type="arabicPeriod"/>
            </a:pPr>
            <a:r>
              <a:rPr lang="fr-FR" dirty="0" smtClean="0"/>
              <a:t>Envoyer le mail à vos amis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244484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dirty="0" smtClean="0"/>
              <a:t>Présentation JITSI </a:t>
            </a:r>
            <a:r>
              <a:rPr lang="fr-FR" dirty="0" err="1" smtClean="0"/>
              <a:t>Meet</a:t>
            </a:r>
            <a:r>
              <a:rPr lang="fr-FR" dirty="0" smtClean="0"/>
              <a:t> </a:t>
            </a:r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4712" y="-27384"/>
            <a:ext cx="1461602" cy="2065213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1619672" y="1496978"/>
            <a:ext cx="6045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 smtClean="0">
                <a:solidFill>
                  <a:schemeClr val="accent6">
                    <a:lumMod val="75000"/>
                  </a:schemeClr>
                </a:solidFill>
              </a:rPr>
              <a:t>Paramétrages</a:t>
            </a:r>
            <a:endParaRPr lang="fr-FR" sz="4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Espace réservé du contenu 2"/>
          <p:cNvSpPr>
            <a:spLocks noGrp="1"/>
          </p:cNvSpPr>
          <p:nvPr>
            <p:ph idx="1"/>
          </p:nvPr>
        </p:nvSpPr>
        <p:spPr>
          <a:xfrm>
            <a:off x="527392" y="2420888"/>
            <a:ext cx="8229600" cy="3507556"/>
          </a:xfrm>
        </p:spPr>
        <p:txBody>
          <a:bodyPr>
            <a:noAutofit/>
          </a:bodyPr>
          <a:lstStyle/>
          <a:p>
            <a:r>
              <a:rPr lang="fr-FR" dirty="0" smtClean="0"/>
              <a:t>Mode Mosaïque</a:t>
            </a:r>
          </a:p>
          <a:p>
            <a:r>
              <a:rPr lang="fr-FR" dirty="0" smtClean="0"/>
              <a:t>Mettre en français</a:t>
            </a:r>
          </a:p>
          <a:p>
            <a:r>
              <a:rPr lang="fr-FR" dirty="0" smtClean="0"/>
              <a:t>Mettre un nom à votre profil</a:t>
            </a:r>
          </a:p>
          <a:p>
            <a:r>
              <a:rPr lang="fr-FR" dirty="0" smtClean="0"/>
              <a:t>Ajuster la qualité vidéo</a:t>
            </a:r>
          </a:p>
          <a:p>
            <a:r>
              <a:rPr lang="fr-FR" dirty="0" smtClean="0"/>
              <a:t>Afficher en plein écran</a:t>
            </a:r>
          </a:p>
          <a:p>
            <a:r>
              <a:rPr lang="fr-FR" dirty="0" smtClean="0"/>
              <a:t>Afficher les raccourcis clavier</a:t>
            </a:r>
          </a:p>
          <a:p>
            <a:pPr marL="514350" indent="-514350">
              <a:buFont typeface="+mj-lt"/>
              <a:buAutoNum type="arabicPeriod"/>
            </a:pP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69645358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dirty="0" smtClean="0"/>
              <a:t>Présentation JITSI </a:t>
            </a:r>
            <a:r>
              <a:rPr lang="fr-FR" dirty="0" err="1" smtClean="0"/>
              <a:t>Meet</a:t>
            </a:r>
            <a:r>
              <a:rPr lang="fr-FR" dirty="0" smtClean="0"/>
              <a:t> </a:t>
            </a:r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4712" y="-27384"/>
            <a:ext cx="1461602" cy="2065213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1619672" y="1496978"/>
            <a:ext cx="604504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 smtClean="0">
                <a:solidFill>
                  <a:schemeClr val="accent6">
                    <a:lumMod val="75000"/>
                  </a:schemeClr>
                </a:solidFill>
              </a:rPr>
              <a:t>Fonctionnalités</a:t>
            </a:r>
          </a:p>
          <a:p>
            <a:pPr algn="ctr"/>
            <a:r>
              <a:rPr lang="fr-FR" sz="3600" dirty="0" smtClean="0">
                <a:solidFill>
                  <a:schemeClr val="accent6">
                    <a:lumMod val="75000"/>
                  </a:schemeClr>
                </a:solidFill>
              </a:rPr>
              <a:t>(en bas à droite du navigateur)</a:t>
            </a:r>
            <a:endParaRPr lang="fr-FR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Espace réservé du contenu 2"/>
          <p:cNvSpPr>
            <a:spLocks noGrp="1"/>
          </p:cNvSpPr>
          <p:nvPr>
            <p:ph idx="1"/>
          </p:nvPr>
        </p:nvSpPr>
        <p:spPr>
          <a:xfrm>
            <a:off x="457200" y="3356992"/>
            <a:ext cx="8229600" cy="1440160"/>
          </a:xfrm>
        </p:spPr>
        <p:txBody>
          <a:bodyPr>
            <a:normAutofit/>
          </a:bodyPr>
          <a:lstStyle/>
          <a:p>
            <a:r>
              <a:rPr lang="fr-FR" dirty="0" smtClean="0"/>
              <a:t>Mettre un mot de passe au salon</a:t>
            </a:r>
          </a:p>
          <a:p>
            <a:r>
              <a:rPr lang="fr-FR" dirty="0" smtClean="0"/>
              <a:t>Copier le nom du salon</a:t>
            </a:r>
          </a:p>
          <a:p>
            <a:pPr marL="514350" indent="-514350">
              <a:buFont typeface="+mj-lt"/>
              <a:buAutoNum type="arabicPeriod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59970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dirty="0" smtClean="0"/>
              <a:t>Présentation JITSI </a:t>
            </a:r>
            <a:r>
              <a:rPr lang="fr-FR" dirty="0" err="1" smtClean="0"/>
              <a:t>Meet</a:t>
            </a:r>
            <a:r>
              <a:rPr lang="fr-FR" dirty="0" smtClean="0"/>
              <a:t> </a:t>
            </a:r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4712" y="-27384"/>
            <a:ext cx="1461602" cy="2065213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1619672" y="1496978"/>
            <a:ext cx="60450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 smtClean="0">
                <a:solidFill>
                  <a:schemeClr val="accent6">
                    <a:lumMod val="75000"/>
                  </a:schemeClr>
                </a:solidFill>
              </a:rPr>
              <a:t>Fonctionnalités</a:t>
            </a:r>
          </a:p>
          <a:p>
            <a:pPr algn="ctr"/>
            <a:r>
              <a:rPr lang="fr-FR" sz="3200" dirty="0" smtClean="0">
                <a:solidFill>
                  <a:schemeClr val="accent6">
                    <a:lumMod val="75000"/>
                  </a:schemeClr>
                </a:solidFill>
              </a:rPr>
              <a:t>(en bas au milieu du navigateur)</a:t>
            </a:r>
            <a:endParaRPr lang="fr-FR" sz="4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Espace réservé du contenu 2"/>
          <p:cNvSpPr>
            <a:spLocks noGrp="1"/>
          </p:cNvSpPr>
          <p:nvPr>
            <p:ph idx="1"/>
          </p:nvPr>
        </p:nvSpPr>
        <p:spPr>
          <a:xfrm>
            <a:off x="457200" y="2996952"/>
            <a:ext cx="8229600" cy="3312368"/>
          </a:xfrm>
        </p:spPr>
        <p:txBody>
          <a:bodyPr>
            <a:normAutofit lnSpcReduction="10000"/>
          </a:bodyPr>
          <a:lstStyle/>
          <a:p>
            <a:r>
              <a:rPr lang="fr-FR" dirty="0" smtClean="0"/>
              <a:t>Quitter le salon</a:t>
            </a:r>
          </a:p>
          <a:p>
            <a:r>
              <a:rPr lang="fr-FR" dirty="0" smtClean="0"/>
              <a:t>Couper la </a:t>
            </a:r>
            <a:r>
              <a:rPr lang="fr-FR" dirty="0" err="1" smtClean="0"/>
              <a:t>WebCam</a:t>
            </a:r>
            <a:endParaRPr lang="fr-FR" dirty="0" smtClean="0"/>
          </a:p>
          <a:p>
            <a:r>
              <a:rPr lang="fr-FR" dirty="0" smtClean="0"/>
              <a:t>Couper le Micro</a:t>
            </a:r>
            <a:endParaRPr lang="fr-FR" dirty="0"/>
          </a:p>
          <a:p>
            <a:r>
              <a:rPr lang="fr-FR" dirty="0"/>
              <a:t>Prendre la parole en continu / intermittent</a:t>
            </a:r>
            <a:br>
              <a:rPr lang="fr-FR" dirty="0"/>
            </a:br>
            <a:r>
              <a:rPr lang="fr-FR" dirty="0"/>
              <a:t>(barre Espace</a:t>
            </a:r>
            <a:r>
              <a:rPr lang="fr-FR" dirty="0" smtClean="0"/>
              <a:t>)</a:t>
            </a:r>
          </a:p>
          <a:p>
            <a:r>
              <a:rPr lang="fr-FR" dirty="0" smtClean="0"/>
              <a:t>Choisir le Micro et les Hauts Parleurs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78833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dirty="0" smtClean="0"/>
              <a:t>Présentation JITSI </a:t>
            </a:r>
            <a:r>
              <a:rPr lang="fr-FR" dirty="0" err="1" smtClean="0"/>
              <a:t>Meet</a:t>
            </a:r>
            <a:r>
              <a:rPr lang="fr-FR" dirty="0" smtClean="0"/>
              <a:t> </a:t>
            </a:r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4712" y="-27384"/>
            <a:ext cx="1461602" cy="2065213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1619672" y="1496978"/>
            <a:ext cx="60450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 smtClean="0">
                <a:solidFill>
                  <a:schemeClr val="accent6">
                    <a:lumMod val="75000"/>
                  </a:schemeClr>
                </a:solidFill>
              </a:rPr>
              <a:t>Fonctionnalités</a:t>
            </a:r>
          </a:p>
          <a:p>
            <a:pPr algn="ctr"/>
            <a:r>
              <a:rPr lang="fr-FR" sz="3200" dirty="0" smtClean="0">
                <a:solidFill>
                  <a:schemeClr val="accent6">
                    <a:lumMod val="75000"/>
                  </a:schemeClr>
                </a:solidFill>
              </a:rPr>
              <a:t>(en bas à gauche du navigateur)</a:t>
            </a:r>
            <a:endParaRPr lang="fr-FR" sz="4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Espace réservé du contenu 2"/>
          <p:cNvSpPr>
            <a:spLocks noGrp="1"/>
          </p:cNvSpPr>
          <p:nvPr>
            <p:ph idx="1"/>
          </p:nvPr>
        </p:nvSpPr>
        <p:spPr>
          <a:xfrm>
            <a:off x="457200" y="3501008"/>
            <a:ext cx="8229600" cy="2088232"/>
          </a:xfrm>
        </p:spPr>
        <p:txBody>
          <a:bodyPr>
            <a:normAutofit/>
          </a:bodyPr>
          <a:lstStyle/>
          <a:p>
            <a:r>
              <a:rPr lang="fr-FR" dirty="0" smtClean="0"/>
              <a:t>Créer un Chat à tout le monde</a:t>
            </a:r>
          </a:p>
          <a:p>
            <a:r>
              <a:rPr lang="fr-FR" dirty="0" smtClean="0"/>
              <a:t>Lever/Baisser la main</a:t>
            </a:r>
          </a:p>
          <a:p>
            <a:r>
              <a:rPr lang="fr-FR" dirty="0" smtClean="0"/>
              <a:t>Partager son écran, une Fenêtre, un Onglet</a:t>
            </a:r>
          </a:p>
          <a:p>
            <a:pPr marL="514350" indent="-514350">
              <a:buFont typeface="+mj-lt"/>
              <a:buAutoNum type="arabicPeriod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19953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dirty="0" smtClean="0"/>
              <a:t>Présentation JITSI </a:t>
            </a:r>
            <a:r>
              <a:rPr lang="fr-FR" dirty="0" err="1" smtClean="0"/>
              <a:t>Meet</a:t>
            </a:r>
            <a:r>
              <a:rPr lang="fr-FR" dirty="0" smtClean="0"/>
              <a:t> </a:t>
            </a:r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4712" y="-27384"/>
            <a:ext cx="1461602" cy="2065213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1619672" y="1496978"/>
            <a:ext cx="60450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 smtClean="0">
                <a:solidFill>
                  <a:schemeClr val="accent6">
                    <a:lumMod val="75000"/>
                  </a:schemeClr>
                </a:solidFill>
              </a:rPr>
              <a:t>Fonctionnalités</a:t>
            </a:r>
          </a:p>
          <a:p>
            <a:pPr algn="ctr"/>
            <a:r>
              <a:rPr lang="fr-FR" sz="3200" dirty="0" smtClean="0">
                <a:solidFill>
                  <a:schemeClr val="accent6">
                    <a:lumMod val="75000"/>
                  </a:schemeClr>
                </a:solidFill>
              </a:rPr>
              <a:t>(dans l’image d’un participant)</a:t>
            </a:r>
            <a:endParaRPr lang="fr-FR" sz="32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Espace réservé du contenu 2"/>
          <p:cNvSpPr>
            <a:spLocks noGrp="1"/>
          </p:cNvSpPr>
          <p:nvPr>
            <p:ph idx="1"/>
          </p:nvPr>
        </p:nvSpPr>
        <p:spPr>
          <a:xfrm>
            <a:off x="527392" y="3501008"/>
            <a:ext cx="8229600" cy="2088232"/>
          </a:xfrm>
        </p:spPr>
        <p:txBody>
          <a:bodyPr>
            <a:normAutofit/>
          </a:bodyPr>
          <a:lstStyle/>
          <a:p>
            <a:r>
              <a:rPr lang="fr-FR" dirty="0" smtClean="0"/>
              <a:t>Chat privé</a:t>
            </a:r>
          </a:p>
          <a:p>
            <a:r>
              <a:rPr lang="fr-FR" dirty="0" smtClean="0"/>
              <a:t>Couper le micro</a:t>
            </a:r>
          </a:p>
          <a:p>
            <a:r>
              <a:rPr lang="fr-FR" dirty="0" smtClean="0"/>
              <a:t>Exclure un participant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06022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dirty="0" smtClean="0"/>
              <a:t>Présentation JITSI </a:t>
            </a:r>
            <a:r>
              <a:rPr lang="fr-FR" dirty="0" err="1" smtClean="0"/>
              <a:t>Meet</a:t>
            </a:r>
            <a:r>
              <a:rPr lang="fr-FR" dirty="0" smtClean="0"/>
              <a:t> </a:t>
            </a:r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4712" y="-27384"/>
            <a:ext cx="1461602" cy="2065213"/>
          </a:xfrm>
          <a:prstGeom prst="rect">
            <a:avLst/>
          </a:prstGeom>
        </p:spPr>
      </p:pic>
      <p:pic>
        <p:nvPicPr>
          <p:cNvPr id="10" name="Picture 2" descr="C:\Users\Maman\AppData\Local\Microsoft\Windows\INetCache\IE\9NHY174A\vefblog114649777800_gros[1]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0" y="3356992"/>
            <a:ext cx="28575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Applaudissements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582200" y="2551911"/>
            <a:ext cx="609600" cy="609600"/>
          </a:xfrm>
          <a:prstGeom prst="rect">
            <a:avLst/>
          </a:prstGeom>
        </p:spPr>
      </p:pic>
      <p:sp>
        <p:nvSpPr>
          <p:cNvPr id="12" name="ZoneTexte 11"/>
          <p:cNvSpPr txBox="1"/>
          <p:nvPr/>
        </p:nvSpPr>
        <p:spPr>
          <a:xfrm>
            <a:off x="1549480" y="1865828"/>
            <a:ext cx="60450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0" dirty="0" smtClean="0">
                <a:solidFill>
                  <a:schemeClr val="accent6">
                    <a:lumMod val="75000"/>
                  </a:schemeClr>
                </a:solidFill>
              </a:rPr>
              <a:t>A vous de jouer</a:t>
            </a:r>
            <a:endParaRPr lang="fr-FR" sz="60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9343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688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12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517</TotalTime>
  <Words>439</Words>
  <Application>Microsoft Office PowerPoint</Application>
  <PresentationFormat>Affichage à l'écran (4:3)</PresentationFormat>
  <Paragraphs>121</Paragraphs>
  <Slides>24</Slides>
  <Notes>0</Notes>
  <HiddenSlides>0</HiddenSlides>
  <MMClips>4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25" baseType="lpstr">
      <vt:lpstr>Thème Office</vt:lpstr>
      <vt:lpstr>JITSI Meet</vt:lpstr>
      <vt:lpstr>Présentation JITSI Meet </vt:lpstr>
      <vt:lpstr>Présentation JITSI Meet </vt:lpstr>
      <vt:lpstr>Présentation JITSI Meet </vt:lpstr>
      <vt:lpstr>Présentation JITSI Meet </vt:lpstr>
      <vt:lpstr>Présentation JITSI Meet </vt:lpstr>
      <vt:lpstr>Présentation JITSI Meet </vt:lpstr>
      <vt:lpstr>Présentation JITSI Meet </vt:lpstr>
      <vt:lpstr>Présentation JITSI Meet </vt:lpstr>
      <vt:lpstr>Présentation JITSI Meet </vt:lpstr>
      <vt:lpstr>Présentation JITSI Meet </vt:lpstr>
      <vt:lpstr>Présentation JITSI Meet </vt:lpstr>
      <vt:lpstr>Présentation JITSI Meet </vt:lpstr>
      <vt:lpstr>Présentation JITSI Meet </vt:lpstr>
      <vt:lpstr>Présentation JITSI Meet </vt:lpstr>
      <vt:lpstr>Présentation JITSI Meet </vt:lpstr>
      <vt:lpstr>Présentation JITSI Meet </vt:lpstr>
      <vt:lpstr>Présentation JITSI Meet </vt:lpstr>
      <vt:lpstr>Présentation JITSI Meet </vt:lpstr>
      <vt:lpstr>Présentation JITSI Meet </vt:lpstr>
      <vt:lpstr>Présentation JITSI Meet </vt:lpstr>
      <vt:lpstr>Présentation JITSI Meet </vt:lpstr>
      <vt:lpstr>Présentation JITSI Meet </vt:lpstr>
      <vt:lpstr>Présentation JITSI Meet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JITSI Meet</dc:title>
  <dc:creator>Maman</dc:creator>
  <cp:lastModifiedBy>Maman</cp:lastModifiedBy>
  <cp:revision>56</cp:revision>
  <dcterms:created xsi:type="dcterms:W3CDTF">2020-06-28T18:50:52Z</dcterms:created>
  <dcterms:modified xsi:type="dcterms:W3CDTF">2020-10-08T18:56:02Z</dcterms:modified>
</cp:coreProperties>
</file>